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3" r:id="rId13"/>
    <p:sldId id="275" r:id="rId14"/>
    <p:sldId id="272" r:id="rId15"/>
    <p:sldId id="276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802"/>
    <a:srgbClr val="B73C05"/>
    <a:srgbClr val="418E03"/>
    <a:srgbClr val="F5F8FA"/>
    <a:srgbClr val="F6F9FB"/>
    <a:srgbClr val="63C98C"/>
    <a:srgbClr val="F85309"/>
    <a:srgbClr val="FC5308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74" d="100"/>
          <a:sy n="74" d="100"/>
        </p:scale>
        <p:origin x="990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5" y="1490870"/>
            <a:ext cx="7105393" cy="1828799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6000" b="1" dirty="0"/>
              <a:t>Играем на кухне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418E03"/>
                </a:solidFill>
              </a:rPr>
              <a:t>Советы учителя-логопеда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418E03"/>
                </a:solidFill>
              </a:rPr>
              <a:t>Кузнецовой С.В</a:t>
            </a:r>
            <a:r>
              <a:rPr lang="ru-RU" dirty="0" smtClean="0">
                <a:solidFill>
                  <a:srgbClr val="418E03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418E03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418E03"/>
                </a:solidFill>
              </a:rPr>
              <a:t>2022г.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5922" y="1635617"/>
            <a:ext cx="4353339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Придумывалки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2016" y="854762"/>
            <a:ext cx="24450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Мама говорит: «Давай придумаем сказку или историю про … старую кастрюлю (бананы, картофелину, кухонные часы)». 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   Если ребенку нужны подсказки, задайте ему наводящие вопросы. 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7870" y="1635617"/>
            <a:ext cx="4790660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Придумывалки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3052" y="1113184"/>
            <a:ext cx="28922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Например: «Вот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картофелина. Как ты думаешь, откуда она взялась? А еще раньше? А когда она была в земле, кого она могла там видеть, с кем могла встретиться? Почему она выросла такая большая (кривая, коричневая)? Во что она хотела бы превратиться?»</a:t>
            </a:r>
          </a:p>
        </p:txBody>
      </p:sp>
    </p:spTree>
    <p:extLst>
      <p:ext uri="{BB962C8B-B14F-4D97-AF65-F5344CB8AC3E}">
        <p14:creationId xmlns:p14="http://schemas.microsoft.com/office/powerpoint/2010/main" val="27120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1357" y="1083365"/>
            <a:ext cx="7255565" cy="4114801"/>
          </a:xfrm>
        </p:spPr>
        <p:txBody>
          <a:bodyPr/>
          <a:lstStyle/>
          <a:p>
            <a:r>
              <a:rPr lang="ru-RU" sz="4000" dirty="0">
                <a:solidFill>
                  <a:srgbClr val="E43802"/>
                </a:solidFill>
              </a:rPr>
              <a:t>Желаем удачи!</a:t>
            </a:r>
            <a:br>
              <a:rPr lang="ru-RU" sz="4000" dirty="0">
                <a:solidFill>
                  <a:srgbClr val="E43802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1357" y="1083365"/>
            <a:ext cx="7255565" cy="4114801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Вот уж самое НЕ место для игры, так это кухня, можете сказать вы. А мы с вами не согласимся.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Где мамы проводят так много времени после рабочего дня? Конечно, на кухне – приготовить ужин и обед на завтра, накормить всю семью, перемыть и прибрать… А ребенок? Будет ли он ждать, когда мама будет готова поиграть с ним, почитать, помечтать? А может, не надо разделять эти процессы во времени и пространстве?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 Общаться с ребенком здесь и сейчас, во время домашних дел на кухне. Что может получиться в результате?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• Мы поможем ребенку (и себе тоже) понять, что интересной, познавательной, развивающей и увлекательной может быть любая работа, любые предметы.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• Поможем ребенку проникнуть в суть обычных вещей, явлений и домашних событий.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• Поможем научиться терпению.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• Освоим современный способ обучения и развития ребенка – обучение естественным образом. 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   • Станем ближе и интереснее другу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другу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, у нас появятся общие интересы.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   • И очень важно, что речь ребенка станет богаче и грамотнее!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B73C05"/>
                </a:solidFill>
              </a:rPr>
              <a:t>Поэтому, не прогоняйте ребенка из кухни!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6" fill="remove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/>
              <a:t>«Вкусные слова»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 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1033670"/>
            <a:ext cx="2812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Мама говорит: «Давай вспомним вкусные слова и угостим друг друга». По очереди называем слова и «кладем» их на ладошку. </a:t>
            </a:r>
          </a:p>
          <a:p>
            <a:r>
              <a:rPr lang="ru-RU" dirty="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   Можно точно также поиграть в «сладкие», «горячие», «вареные», «растительные» слова.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/>
              <a:t>«Охота на слова»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1834" y="1083365"/>
            <a:ext cx="25742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Какие слова можно достать из борща? Кто больше назовет? (Картошка, лук, свекла и т.п.).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   На слова можно «охотиться» «прицельно» (слова, которые можно «достать» из салата, винегрета, кухонного шкафа, плиты).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/>
              <a:t>«Помощники»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1531" y="1222513"/>
            <a:ext cx="25245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418E0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>
              <a:solidFill>
                <a:srgbClr val="418E0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dirty="0">
              <a:solidFill>
                <a:srgbClr val="418E0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418E03"/>
                </a:solidFill>
                <a:cs typeface="Segoe UI" panose="020B0502040204020203" pitchFamily="34" charset="0"/>
              </a:rPr>
              <a:t>Как можно одним словом назвать прибор, который … варит кофе (режет овощи, чистит картофель, моет посуду, выжимает сок, убирает пыль)? </a:t>
            </a:r>
            <a:br>
              <a:rPr lang="ru-RU" dirty="0">
                <a:solidFill>
                  <a:srgbClr val="418E03"/>
                </a:solidFill>
                <a:cs typeface="Segoe UI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8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/>
              <a:t>«Готовим сок»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    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52930" y="983973"/>
            <a:ext cx="2991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Образуем слово: «Из яблок получается сок …(яблочный), из груш – (грушевый), из слив, из вишни из…». 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   Справились? А теперь в обратном порядке: «Морковный сок получается из … (моркови), капустный – из …»</a:t>
            </a:r>
          </a:p>
        </p:txBody>
      </p:sp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795130"/>
            <a:ext cx="3440627" cy="328835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3200" b="1" dirty="0"/>
              <a:t>«Покупки»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2017644"/>
            <a:ext cx="2216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3416" y="1123122"/>
            <a:ext cx="3081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Выкладывая вместе принесенные из магазина покупки, предлагайте различные задания: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  • В каких из этих предметов живёт звук «Р»? Если ребенок затрудняется можно ему подсказать: «В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каРРРтошке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или капусте? В яблоках или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пеРРРсиках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? В луке или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огуРРцах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?»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b="1" dirty="0"/>
              <a:t>«Покупки»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70290" y="1192696"/>
            <a:ext cx="2466206" cy="3558208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 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В каких словах есть звук «Л»? (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ТареЛка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Ложка, 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поЛка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виЛка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 </a:t>
            </a:r>
          </a:p>
          <a:p>
            <a:pPr algn="l"/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• Назови все, что не будем готовить – варить или жарить.</a:t>
            </a:r>
          </a:p>
          <a:p>
            <a:pPr algn="l"/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• Что для тебя здесь самое вкусное? </a:t>
            </a:r>
          </a:p>
          <a:p>
            <a:pPr algn="l"/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• Что самое тяжелое (легкое)?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200" b="1" dirty="0"/>
              <a:t>«Охотимся на цифры и буквы»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1896" y="1162877"/>
            <a:ext cx="2683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Мама обращается к ребенку: «Посмотри, где на кухне есть цифры. Назови их. Для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чего здесь цифры? Что они обозначают? В чем помогают?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   А есть ли здесь буквы? Где ты их нашел? Зачем они? Есть ли такие буквы, как и в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твоем имени?» </a:t>
            </a:r>
          </a:p>
        </p:txBody>
      </p:sp>
    </p:spTree>
    <p:extLst>
      <p:ext uri="{BB962C8B-B14F-4D97-AF65-F5344CB8AC3E}">
        <p14:creationId xmlns:p14="http://schemas.microsoft.com/office/powerpoint/2010/main" val="24087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9639148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tf96391484</Template>
  <TotalTime>0</TotalTime>
  <Words>214</Words>
  <Application>Microsoft Office PowerPoint</Application>
  <PresentationFormat>Лист A4 (210x297 мм)</PresentationFormat>
  <Paragraphs>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 Cn</vt:lpstr>
      <vt:lpstr>Segoe UI</vt:lpstr>
      <vt:lpstr>Segoe UI Historic</vt:lpstr>
      <vt:lpstr>Segoe UI Light</vt:lpstr>
      <vt:lpstr>Times New Roman</vt:lpstr>
      <vt:lpstr>tf96391484</vt:lpstr>
      <vt:lpstr>Играем на кухне </vt:lpstr>
      <vt:lpstr>Вот уж самое НЕ место для игры, так это кухня, можете сказать вы. А мы с вами не согласимся.  Где мамы проводят так много времени после рабочего дня? Конечно, на кухне – приготовить ужин и обед на завтра, накормить всю семью, перемыть и прибрать… А ребенок? Будет ли он ждать, когда мама будет готова поиграть с ним, почитать, помечтать? А может, не надо разделять эти процессы во времени и пространстве?      Общаться с ребенком здесь и сейчас, во время домашних дел на кухне. Что может получиться в результате?     • Мы поможем ребенку (и себе тоже) понять, что интересной, познавательной, развивающей и увлекательной может быть любая работа, любые предметы.     • Поможем ребенку проникнуть в суть обычных вещей, явлений и домашних событий.     • Поможем научиться терпению.     • Освоим современный способ обучения и развития ребенка – обучение естественным образом.      • Станем ближе и интереснее другу другу, у нас появятся общие интересы.      • И очень важно, что речь ребенка станет богаче и грамотнее! Поэтому, не прогоняйте ребенка из кухни!  </vt:lpstr>
      <vt:lpstr>«Вкусные слова»     </vt:lpstr>
      <vt:lpstr>«Охота на слова»      </vt:lpstr>
      <vt:lpstr>«Помощники»      </vt:lpstr>
      <vt:lpstr>«Готовим сок»         </vt:lpstr>
      <vt:lpstr>«Покупки»     </vt:lpstr>
      <vt:lpstr>«Покупки» </vt:lpstr>
      <vt:lpstr>«Охотимся на цифры и буквы»     </vt:lpstr>
      <vt:lpstr>«Придумывалки»     </vt:lpstr>
      <vt:lpstr>«Придумывалки» </vt:lpstr>
      <vt:lpstr>Желаем удачи!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2017-10-21T15:37:03Z</dcterms:created>
  <dcterms:modified xsi:type="dcterms:W3CDTF">2022-03-09T15:56:26Z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