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10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58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1013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4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573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242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24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4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91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9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55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6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1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92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2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B14A-0A1B-4792-8317-70453E716EDF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4B54F2-AF31-42D9-8748-81AC89CCF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9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C1452-73EC-417A-9970-00E23240A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9559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Консультация для родителей: «Значение сказок в жизни человека»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FB3DD4-7E18-4097-B087-07627A1E9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2396" y="5243659"/>
            <a:ext cx="4380322" cy="114064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Педагог-психолог: </a:t>
            </a:r>
          </a:p>
          <a:p>
            <a:r>
              <a:rPr lang="ru-RU" sz="2400" dirty="0" err="1">
                <a:solidFill>
                  <a:schemeClr val="tx1"/>
                </a:solidFill>
              </a:rPr>
              <a:t>Балина</a:t>
            </a:r>
            <a:r>
              <a:rPr lang="ru-RU" sz="2400" dirty="0">
                <a:solidFill>
                  <a:schemeClr val="tx1"/>
                </a:solidFill>
              </a:rPr>
              <a:t> В.Д.</a:t>
            </a:r>
          </a:p>
        </p:txBody>
      </p:sp>
      <p:pic>
        <p:nvPicPr>
          <p:cNvPr id="2050" name="Picture 2" descr="Сказки | Библиотека Лосяша | Fandom">
            <a:extLst>
              <a:ext uri="{FF2B5EF4-FFF2-40B4-BE49-F238E27FC236}">
                <a16:creationId xmlns:a16="http://schemas.microsoft.com/office/drawing/2014/main" id="{5D9B311F-AB0E-424F-947A-A9A5553C5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466" y="3358299"/>
            <a:ext cx="4365657" cy="245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29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DC77FC-F298-4534-ADF1-410E3101D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047"/>
            <a:ext cx="10515600" cy="3412504"/>
          </a:xfrm>
        </p:spPr>
        <p:txBody>
          <a:bodyPr>
            <a:normAutofit/>
          </a:bodyPr>
          <a:lstStyle/>
          <a:p>
            <a:r>
              <a:rPr lang="ru-RU" sz="2400" dirty="0"/>
              <a:t>Сказки не так просты, какими кажутся на первый взгляд - они похожи на многослойный пирог. В детстве мы видим первый слой, он является самым понятным, а с возрастом нам открывается более глубинный смысл вложенного замысла в сказку. И чем короче сказка, тем больше она имеет объем вложенной в нее информации. А в таком случае сказки не менее нужны родителям, чем их детям.</a:t>
            </a:r>
          </a:p>
          <a:p>
            <a:r>
              <a:rPr lang="ru-RU" sz="2400" dirty="0"/>
              <a:t>Как пример - предлагаю разобрать сказку «Колобок».</a:t>
            </a:r>
          </a:p>
        </p:txBody>
      </p:sp>
      <p:pic>
        <p:nvPicPr>
          <p:cNvPr id="1026" name="Picture 2" descr="значение сказок для детей, значение русских народных сказок, значение сказки в жизни ребенка, консультация значение сказок, консультация для родителей значение сказок">
            <a:extLst>
              <a:ext uri="{FF2B5EF4-FFF2-40B4-BE49-F238E27FC236}">
                <a16:creationId xmlns:a16="http://schemas.microsoft.com/office/drawing/2014/main" id="{94926DF9-0AAF-4E32-A47A-644EFFD75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61" y="3589255"/>
            <a:ext cx="4302077" cy="291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40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D6944-6A45-42FA-B0D3-AFF691656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1" y="504825"/>
            <a:ext cx="9838153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Какие уроки можно из этой сказки вынести и чему научить ребенка</a:t>
            </a:r>
            <a:r>
              <a:rPr lang="ru-RU" dirty="0"/>
              <a:t>, рассказывая ее: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33585E-B769-4304-9C4E-EC00CC47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181" y="1825625"/>
            <a:ext cx="10515600" cy="2482424"/>
          </a:xfrm>
        </p:spPr>
        <p:txBody>
          <a:bodyPr>
            <a:normAutofit/>
          </a:bodyPr>
          <a:lstStyle/>
          <a:p>
            <a:r>
              <a:rPr lang="ru-RU" sz="2400" dirty="0"/>
              <a:t>1) </a:t>
            </a:r>
            <a:r>
              <a:rPr lang="ru-RU" sz="2400" i="1" dirty="0"/>
              <a:t>Не терять чувство самоконтроля</a:t>
            </a:r>
            <a:r>
              <a:rPr lang="ru-RU" sz="2400" dirty="0"/>
              <a:t>. Всегда можно найти выход из ситуации и противостоять тому, кто оскорбляет: позвать на помощь друзей, проявить хитрость. Ведь Колобка мог бы еще съесть Заяц, если бы наш герой не схитрил: «Давай, я тебе песенку спою!» Или все же, просто убежать, - так и поступал каждый раз Колобок, пропев песенку.</a:t>
            </a:r>
          </a:p>
        </p:txBody>
      </p:sp>
    </p:spTree>
    <p:extLst>
      <p:ext uri="{BB962C8B-B14F-4D97-AF65-F5344CB8AC3E}">
        <p14:creationId xmlns:p14="http://schemas.microsoft.com/office/powerpoint/2010/main" val="108705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D321D0-1C79-4348-B2A2-E92693DD4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165"/>
            <a:ext cx="10515600" cy="3377971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2) </a:t>
            </a:r>
            <a:r>
              <a:rPr lang="ru-RU" sz="2800" i="1" dirty="0"/>
              <a:t>Не доверять первому встречному</a:t>
            </a:r>
            <a:r>
              <a:rPr lang="ru-RU" sz="2800" dirty="0"/>
              <a:t>. В жизни встречаются разные люди, как доброжелательные, так и наоборот. На всякий случай, всегда нужно быть на все готовым, ведь не всегда нехорошие люди прямо и откровенно дают понять: «Я тебя съем!» Большинство, в отношении к вам, могут поступить, как хитрая Лисичка, усыпить вашу бдительность лестью и искусно сыгранной добротой; поэтому, здесь стоит быть очень осторожным, чтобы разгадать намерения людей.</a:t>
            </a:r>
          </a:p>
        </p:txBody>
      </p:sp>
    </p:spTree>
    <p:extLst>
      <p:ext uri="{BB962C8B-B14F-4D97-AF65-F5344CB8AC3E}">
        <p14:creationId xmlns:p14="http://schemas.microsoft.com/office/powerpoint/2010/main" val="311878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ED971B-DA34-477D-BD48-7D1EF4B5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16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3) </a:t>
            </a:r>
            <a:r>
              <a:rPr lang="ru-RU" sz="2400" i="1" dirty="0"/>
              <a:t>Выбирать правильный путь в жизни</a:t>
            </a:r>
            <a:r>
              <a:rPr lang="ru-RU" sz="2400" dirty="0"/>
              <a:t>. Об этом стоит с ребенком говорить в самом конце. Ведь Колобок был испечен с соответствующей целью, Дедушка и Бабушка возлагали на него свои надежды, а наш непослушный герой испортил жизнь и себе и им. У каждого человека есть свои способности, это является признаком назначения каждого в этом мире. Согласно данным признакам и призванию души - люди, как правило, стараются выбирать себе профессию, вид деятельности, занятие. И, безусловно, сделав правильный выбор профессии - человек сможет реализовать свои таланты в жизни, а своими успехами приносить большую пользу себе, родным и обществу, и получить от своей профессиональной деятельности еще и удовольствие. Самоутвердиться.</a:t>
            </a:r>
          </a:p>
        </p:txBody>
      </p:sp>
    </p:spTree>
    <p:extLst>
      <p:ext uri="{BB962C8B-B14F-4D97-AF65-F5344CB8AC3E}">
        <p14:creationId xmlns:p14="http://schemas.microsoft.com/office/powerpoint/2010/main" val="80634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67139-44A0-43DD-B8FB-BF984A293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10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Рекомендации родителям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BFD06-8BBA-4594-8665-F94A48E65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899"/>
            <a:ext cx="10515600" cy="4876064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Не пытайтесь заменить чтение сказки на просмотр мультфильмов. Даже при большой занятости найдите время для чтения в кругу семьи или перед сном. 15 минут в день - это немного для живого, эмоционального отображения сказки вами для вашего ребенка, но это очень важно для психологического ее развития.</a:t>
            </a:r>
          </a:p>
          <a:p>
            <a:r>
              <a:rPr lang="ru-RU" sz="2400" dirty="0"/>
              <a:t>Перед тем, как читать незнакомую сказку сыну или дочери, быстро пробегите ее глазами. В современных интерпретациях можно встретить, например: «... и разорвал его на тысячу мелких кусочков». Это уже слишком. Поэтому, в таком случае можно заменить эту сказку на другую, или некоторые действия главных героев заменить на более мягкие, которые не отражают проявлений агрессии и различного негативизма, потому что у ребенка может формироваться мнение, что только зло и жестокость может быть сильным и разумным.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415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2023F8-9D8A-4B2F-A938-83D51BF6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8793"/>
            <a:ext cx="10515600" cy="5118754"/>
          </a:xfrm>
        </p:spPr>
        <p:txBody>
          <a:bodyPr>
            <a:normAutofit/>
          </a:bodyPr>
          <a:lstStyle/>
          <a:p>
            <a:r>
              <a:rPr lang="ru-RU" sz="2400" b="1" dirty="0"/>
              <a:t>Не стоит читать грустные сказки ребенку на ночь</a:t>
            </a:r>
            <a:r>
              <a:rPr lang="ru-RU" sz="2400" dirty="0"/>
              <a:t>. Потому что тяжело будет представить, что ребенку может присниться после такой сказки.</a:t>
            </a:r>
          </a:p>
          <a:p>
            <a:r>
              <a:rPr lang="ru-RU" sz="2400" dirty="0"/>
              <a:t>Дети должны знать и понимать, что в жизни есть, кроме «внешней», «внутренняя» сторона (</a:t>
            </a:r>
            <a:r>
              <a:rPr lang="ru-RU" sz="2400" b="1" dirty="0"/>
              <a:t>основной воспитательный смысл сказки</a:t>
            </a:r>
            <a:r>
              <a:rPr lang="ru-RU" sz="2400" dirty="0"/>
              <a:t>). Поговорите об этом с ребенком, тонко, осторожно выбирая момент. Исключительно в познавательных целях, подняв ребенка до того, как правильно он должен поступать в подобных ситуациях. А еще лучше, если ребенок недавно чем-то провинился, то подобрать согласно этой ситуации соответствующую сказку с освещением поучительно-воспитательного момента.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274315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631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Консультация для родителей: «Значение сказок в жизни человека»</vt:lpstr>
      <vt:lpstr>Презентация PowerPoint</vt:lpstr>
      <vt:lpstr>Какие уроки можно из этой сказки вынести и чему научить ребенка, рассказывая ее:</vt:lpstr>
      <vt:lpstr>Презентация PowerPoint</vt:lpstr>
      <vt:lpstr>Презентация PowerPoint</vt:lpstr>
      <vt:lpstr>Рекомендации родителям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родителей: «Значение сказок в жизни человека»</dc:title>
  <dc:creator>Пользователь</dc:creator>
  <cp:lastModifiedBy>Пользователь</cp:lastModifiedBy>
  <cp:revision>1</cp:revision>
  <dcterms:created xsi:type="dcterms:W3CDTF">2022-04-14T16:50:27Z</dcterms:created>
  <dcterms:modified xsi:type="dcterms:W3CDTF">2022-04-14T17:02:17Z</dcterms:modified>
</cp:coreProperties>
</file>